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2E972-5775-4FF1-86A8-9D0ACF32DB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A5C1-3EB8-46A7-8444-D271411FF7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From left to right are the recipients of the 2002 Krieg Cortical Kudos Awards (Thomas Woolsey, László Acsády, Michelle Adams, David Van Essen and Gábor Tamás) and the President of the Cajal Club (Charles Ribak).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767777-F57D-4D0D-BFC7-5CD9D4DCFD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215–218, </a:t>
            </a:r>
            <a:r>
              <a:rPr lang="en-US" altLang="en-US" sz="1000">
                <a:solidFill>
                  <a:srgbClr val="333333"/>
                </a:solidFill>
                <a:hlinkClick r:id="rId3"/>
              </a:rPr>
              <a:t>https://doi.org/10.1093/cercor/13.2.215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From left to right are the recipients of the 2002 Krieg Cortical Kudos Awards (Thomas Woolsey, László Acsády,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From left to right are the recipients of the 2002 Krieg Cortical Kudos Awards (Thomas Woolsey, László Acsády,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2024-04-26T08:37:41Z</dcterms:modified>
</cp:coreProperties>
</file>