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27A097-2A1F-4D87-B7B4-D53691E067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0EAC74-6670-42BA-8353-A525B274C1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Waveform analyses. (a) Group-averaged (n = 8) ERPs from selected electrodes over the lateral central scalp (left) reveal the presence of early, nonlinear multisensory neural response interactions over the hemiscalp contralateral to the stimulated hand (arrows). Multisensory interactions were statistically assessed from the group-averaged global field power (right), which revealed two periods of neural response interaction. (b) Mean GFP area over the 50–150 ms and 200–300 ms periods (left and right respectively) for each spatial combination.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0F72C0-2E1C-400C-B3B2-A3B3B7CC9D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963–974, </a:t>
            </a:r>
            <a:r>
              <a:rPr lang="en-US" altLang="en-US" sz="1000">
                <a:solidFill>
                  <a:srgbClr val="333333"/>
                </a:solidFill>
                <a:hlinkClick r:id="rId3"/>
              </a:rPr>
              <a:t>https://doi.org/10.1093/cercor/bhh197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Waveform analyses. (a) Group-averaged (n = 8) ERPs from selected electrodes over the lateral central scalp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Waveform analyses. (a) Group-averaged (n = 8) ERPs from selected electrodes over the lateral central scalp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2024-04-26T07:44:10Z</dcterms:modified>
</cp:coreProperties>
</file>