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AAEB14-EC3A-425B-A1B2-4DFE6118BC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5F51E1-A03D-440F-AD4B-896A1AA92F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CDA and P170 correlations during learning in Experiments 1–3. The relationship between an individual's CDA and P170 amplitudes from target repetitions 1 minus 5 of the low-reward runs in Experiments 1 (A), 2 (B), and 3 (C).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0FA88B-D954-4120-AB69-62B2E5DC76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8, August 2014, Pages 2022–2035,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13. </a:t>
            </a:r>
            <a:r>
              <a:rPr lang="en-US" altLang="en-US" b="0"/>
              <a:t>CDA and P170 correlations during learning in Experiments 1–3. The relationship between an individual's CDA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13. CDA and P170 correlations during learning in Experiments 1–3. The relationship between an individual's CDA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2024-04-27T00:53:50Z</dcterms:modified>
</cp:coreProperties>
</file>