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1BBB5A-6D72-405D-AB04-967D13787B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DC621-30D9-4826-BD5C-476226FC07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Trends in the mean rate of hospitalizations for all studied smoking-related diseases, at national and regional level, over the study period. No significant differences (P values &gt; 0.01)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World Health Organization, 2018.This is an Open Access article distributed under the terms of the Creative Commons Attribution 3.0 IGO License (https://creativecommons.org/licenses/by/3.0/igo/)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8ACB33-73E6-4763-83CD-424F85E298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y1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28, Issue suppl_2, October 2018, Pages 10–13,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https://doi.org/10.1093/eurpub/cky180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Trends in the mean rate of hospitalizations for all studied smoking-related diseases, at national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Trends in the mean rate of hospitalizations for all studied smoking-related diseases, at national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2024-04-27T02:02:29Z</dcterms:modified>
</cp:coreProperties>
</file>