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011F3-480C-4BD3-AADA-E2036DE8A7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7D612-B9A9-4B56-9165-56A555397C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(population-averaged) live birth (panels a and b) and twin rates (c and d) per transfer cycle comparing models with inter-cycle correlations (a and c) in the U sub-model and (b and d) in the E sub-model with the model ignoring such correlations. For clarity outcomes are shown for 500 randomly selected patients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EFB027-E2F5-4056-9850-5A0E24D73D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r4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27, Issue 2, 1 February 2012, Pages 436–443,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https://doi.org/10.1093/humrep/der420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Predicted (population-averaged) live birth (panels a and b) and twin rates (c and d) per transfer cycle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Predicted (population-averaged) live birth (panels a and b) and twin rates (c and d) per transfer cycle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2024-04-26T17:47:25Z</dcterms:modified>
</cp:coreProperties>
</file>