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047094-DF7D-4EA6-A337-F11AC2E3182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E8ABB9-9BC9-4716-8219-B31E31FDDA6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Transcatheter implantation of a Fortis mitral bioprosthesis (Edwards Lifesciences), using fluoroscopic (A and B) and echocardiographic (C and D) guidance. Reproduced with permission from Maisano et al.23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2016.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DD8491-0899-4C81-89D8-164250CB82E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v71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37, Issue 5, 1 February 2016, Pages 442–448,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https://doi.org/10.1093/eurheartj/ehv719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Transcatheter implantation of a Fortis mitral bioprosthesis (Edwards Lifesciences), using fluoroscopic (A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Transcatheter implantation of a Fortis mitral bioprosthesis (Edwards Lifesciences), using fluoroscopic (A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2024-04-26T04:31:08Z</dcterms:modified>
</cp:coreProperties>
</file>