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121CF-38E8-4E3D-A3DD-5F9D29E3F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D1738-653A-4214-9999-7DE6F9C54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evolutionary scenario under which the COG algorithm groups paralogous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Author(s)  This is an Open Access article distributed under the terms of the Creative Commons Attribution Non-Commercial License (http://creativecommons.org/licenses/by-nc/2.0/uk/) which permits unrestricted non-commerical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33948-9F81-499E-9C90-401543EB46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34, Issue 11, 1 June 2006, Pages 3309–3316,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simple evolutionary scenario under which the COG algorithm groups paralogous sequences.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simple evolutionary scenario under which the COG algorithm groups paralogous sequences.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2024-04-26T10:52:32Z</dcterms:modified>
</cp:coreProperties>
</file>