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6F5108-4B98-4D65-866A-143405B0D17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B5B135-F112-4288-AAD7-92AC6C97C64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Associations between binomial variables (A) and continuous variables (B) and parasitologic and morbidity end points, by time since last dose of sulfadoxine-pyrimethamine (SP), among 202 women who tested positive for Plasmodium falciparum by polymerase chain reaction. Abbreviations: CI, confidence interval; dhps, dihydropteroate synthase; Hb, hemoglobin; SD, standard deviation; SGA, small for gestational age; WT, wild 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Infectious Diseases Society of America 2015.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41F9FF-2094-4D38-8F52-575418E7B8C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nfdis/jiu8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211, Issue 12, 15 June 2015, Pages 1997–2005, </a:t>
            </a:r>
            <a:r>
              <a:rPr lang="en-US" altLang="en-US" sz="1000">
                <a:solidFill>
                  <a:srgbClr val="333333"/>
                </a:solidFill>
                <a:hlinkClick r:id="rId3"/>
              </a:rPr>
              <a:t>https://doi.org/10.1093/infdis/jiu836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Associations between binomial variables (A) and continuous variables (B) and parasitologic and morbidity end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Associations between binomial variables (A) and continuous variables (B) and parasitologic and morbidity end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2024-04-26T08:18:13Z</dcterms:modified>
</cp:coreProperties>
</file>