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027F41-3E0C-458F-AEB7-4712D30183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73D7AF-8125-4974-82F3-1998BD71DE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scotoma-zone and border-zone regions.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5E28FE-F672-41EB-AE74-905F6DC6BF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12, December 2012, Pages 2913–2920,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Illustration of scotoma-zone and border-zone regions.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Illustration of scotoma-zone and border-zone regions.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2024-04-26T16:31:55Z</dcterms:modified>
</cp:coreProperties>
</file>