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11200-01D7-4977-AD7A-C7FBDEA25D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ABAEC-E1BA-4AC9-B782-F81EA098CB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Services offered by the Florida Department of Health's FAST TRACK Program.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08DCC-A69D-446D-AF30-A35544E89A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6, 15 September 2001, Pages 834–846,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Services offered by the Florida Department of Health's FAST TRACK Program.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Services offered by the Florida Department of Health's FAST TRACK Program.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2024-04-26T01:37:53Z</dcterms:modified>
</cp:coreProperties>
</file>