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22B19-6C0D-401A-BD20-2342D53797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F34BA-29BA-441F-985A-8FD964738D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0FB6B-58E2-4EAB-B7EC-17D85B2C0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2024-09-19T03:54:55Z</dcterms:modified>
</cp:coreProperties>
</file>