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1E3A1B-D4E6-4A3F-8745-70264844BF7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E28526-0C22-4A99-8889-3DFE3DABF72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49AF6B-08F2-48BA-B707-D669F1A8D25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2024-09-20T04:27:26Z</dcterms:modified>
</cp:coreProperties>
</file>