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718588-192C-438D-A092-F5CF41E62D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0C9A88-BE46-46B4-B98F-CB13149988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2. A second example of the retinotopy of areas 20a, 20b and PS. Conventions as in Figure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037C51-0E40-4C6E-904F-ECF63AB00F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6, June 2004, Pages 676–689,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2. A second example of the retinotopy of areas 20a, 20b and PS. Conventions as in Figure 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2. A second example of the retinotopy of areas 20a, 20b and PS. Conventions as in Figure 1.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2024-04-26T12:44:34Z</dcterms:modified>
</cp:coreProperties>
</file>