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0F3F90-9556-42FE-BD6C-E82C94A0023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799F73-E2C2-49D3-985D-A5A83A5D56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Synaptic GABAAR currents evoked by electrical afferent stimulation or spontaneous quantal release are not affected by A1R. (A) Left: Schematic representation of the experimental design for IPSC recordings in pyramidal cells; middle: IPSCs evoked in CA1 pyramidal cells by electrical stimulation of inhibitory afferents are not modulated by CPA (30 nM; baseline-normalized mean ± SEM, n = 9); right: Representative IPSCs in baseline (bl) after wash-in of CPA and after gabazine (10 µM); each trace is the average of 10 consecutive responses. (B) IPSC amplitude (pA) in all cells during baseline (bl) and following wash-in of CPA; values from each cell are connected with line. (C) Left: Experimental design for mIPSC recordings in pyramidal cells; middle: mIPSC frequency and amplitude in individual cells (baseline-normalized; 100%: 9.6 ± 1.7 Hz and 11.8 ± 1.6 pA); right: Sample traces from one cell in baseline and following wash-in of CPA. (D and E) CPA has no significant effect on either miniature frequency (D) or amplitude (E) of mIPSCs (baseline-normalized mean ± SEM, n = 13). In all panels, the number of experiments is shown in brackets; ns: not statistically significant (Student's t-test); PC: pyramidal cell; IN: interneuron.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F60B4A-EA1D-48B3-A8DB-F8DA5770BBB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8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3, March 2016, Pages 1081–1095,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https://doi.org/10.1093/cercor/bhu288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Synaptic GABA</a:t>
            </a:r>
            <a:r>
              <a:rPr lang="en-US" altLang="en-US" b="0" baseline="-25000"/>
              <a:t>A</a:t>
            </a:r>
            <a:r>
              <a:rPr lang="en-US" altLang="en-US" b="0"/>
              <a:t>R currents evoked by electrical afferent stimulation or spontaneous quantal release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Synaptic GABAAR currents evoked by electrical afferent stimulation or spontaneous quantal release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2024-09-19T04:43:06Z</dcterms:modified>
</cp:coreProperties>
</file>