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DC9187-EBCC-4E01-B0F6-931C73F37B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767505-E39B-43CB-8E3C-FBDAF6248C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5210CA-317B-41C0-95B0-DF026F4CE0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2024-04-26T19:12:06Z</dcterms:modified>
</cp:coreProperties>
</file>