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E7B87-7AEC-4D4A-A971-F8B083792A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0BF38-8667-4DE3-8E31-BB0E78C4FE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884D5-682D-4D5F-B154-4DB48428DA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2024-04-26T17:39:03Z</dcterms:modified>
</cp:coreProperties>
</file>