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DC02E4-17F5-4A7A-98B5-EC17A835FF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71E484-B75D-43E3-B473-6BE0844B85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panel: distribution of Rmax for our set of (θ, ϕ) ≠ (0, 0) simulations, normalized to Rmax(0, 0) for each corresponding vk/vesc value. The set of simulations includes runs with vk/vesc = 0.6, 0.8 and 0.9. The black solid line is the distribution of simulations with the q0.5fg0.3a model and the red dashed line corresponds to the q1fg0.3a model. Bottom panel: the distributions of the average orbital period are shown for the same simulations as in the top panel, normalized to 〈Porb(0, 0)〉.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0CDE2F-EB26-4341-864A-221F84C804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804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4, April 2011, Pages 2154–2182,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https://doi.org/10.1111/j.1365-2966.2010.18042.x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Top panel: distribution of R</a:t>
            </a:r>
            <a:r>
              <a:rPr lang="en-US" altLang="en-US" b="0" baseline="-25000"/>
              <a:t>max</a:t>
            </a:r>
            <a:r>
              <a:rPr lang="en-US" altLang="en-US" b="0"/>
              <a:t> for our set of (θ, ϕ) ≠ (0, 0) simulations, normalized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Top panel: distribution of Rmax for our set of (θ, ϕ) ≠ (0, 0) simulations, normalized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2024-04-26T15:41:23Z</dcterms:modified>
</cp:coreProperties>
</file>