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E58E14-F927-4BDC-AC99-75956E1CA6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B5D34-5CF3-4DD4-A24A-486B74070D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hierarchical framework for converting a C3 plant to a C4 plant, via either bioengineering or natural evolution. The top level identifies the engineering goal (or in an evolutionary context, the end result). The second level identifies some of the key traits that will need to be modified to introduce a C4 system into a C3 plant. Each of the listed traits can be further represented as a module which can be expanded to show the mechanisms underlying each trait. For example, the transport function module can be expanded to describe changes in triose phosphate (TP), oxaloacetate (OAA), or amino acid (AA) transporters. The fourth level will describe the genetic changes underpinning the mechanistic changes, as they become 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0EF30-F403-4E97-8C44-546EFBBB56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2989–3000, </a:t>
            </a:r>
            <a:r>
              <a:rPr lang="en-US" altLang="en-US" sz="1000">
                <a:solidFill>
                  <a:srgbClr val="333333"/>
                </a:solidFill>
                <a:hlinkClick r:id="rId3"/>
              </a:rPr>
              <a:t>https://doi.org/10.1093/jxb/err179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hierarchical framework for converting a C</a:t>
            </a:r>
            <a:r>
              <a:rPr lang="en-US" altLang="en-US" b="0" baseline="-25000"/>
              <a:t>3</a:t>
            </a:r>
            <a:r>
              <a:rPr lang="en-US" altLang="en-US" b="0"/>
              <a:t> plant to a C</a:t>
            </a:r>
            <a:r>
              <a:rPr lang="en-US" altLang="en-US" b="0" baseline="-25000"/>
              <a:t>4</a:t>
            </a:r>
            <a:r>
              <a:rPr lang="en-US" altLang="en-US" b="0"/>
              <a:t> plant, via either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 hierarchical framework for converting a C3 plant to a C4 plant, via either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2024-04-26T03:48:31Z</dcterms:modified>
</cp:coreProperties>
</file>