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FAA3D7-B53C-4FF1-99DF-17CFE959EC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3A2E68-E8A7-40B1-957D-0A678FE308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5070B4-B0E3-42E6-AE2C-6D93F81D16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2024-04-27T01:58:19Z</dcterms:modified>
</cp:coreProperties>
</file>