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6E038-778E-46C3-BB81-AF391E7537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4C005-1889-44EF-A13C-CA2F4F93B9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Analytical model of lagged effect of depressive symptoms on adverse consequences of unmet needs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 on behalf of The Gerontological Society of America. All rights reserved. For permissions, please e-mail: journals.permissions@oup.com.This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D32A6-A16B-432D-B2ED-4B16FB7913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t/gnw2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Gerontologist</a:t>
            </a:r>
            <a:r>
              <a:rPr lang="en-US" altLang="en-US" sz="1000">
                <a:solidFill>
                  <a:srgbClr val="333333"/>
                </a:solidFill>
              </a:rPr>
              <a:t>, Volume 58, Issue 3, June 2018, Pages 428–437,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https://doi.org/10.1093/geront/gnw262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Analytical model of lagged effect of depressive symptoms on adverse consequences of unmet needs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181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Analytical model of lagged effect of depressive symptoms on adverse consequences of unmet needs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2024-04-27T05:21:05Z</dcterms:modified>
</cp:coreProperties>
</file>