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C92433-83ED-4BA9-A70B-4C1023E1AA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4C2082-C0F4-40E2-9203-2D0C4E196A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squamous cells coated with a layer of coccobacilli along the cell membranes (so-called clue cells) and conspicuous absence of lactobacilli characteristic of bacterial vaginosis (Papanicolaou, ×400).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9AF3A-506C-4F13-ADDC-DF1E5DEF11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Pseudohyphae characteristic of Candida species formed by elongated budding hyphae with constrictions along their length (Papanicolaou, ×400).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9AF3A-506C-4F13-ADDC-DF1E5DEF115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Trichomonas vaginalis (Papanicolaou, ×400). Pearshaped, 15- to 30-μm structures with a centrally located nucleus and eosinophilic cytoplasmic granules. Leptothrix may be seen in association with Trichomonas.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9AF3A-506C-4F13-ADDC-DF1E5DEF115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Affirm VPIII Probe Analysis Card for 2 patient samples. The Probe Analysis Card on top is visually interpreted as positive for Candida; the Probe Analysis Card on the bottom is positive for Gardnerella. Each Probe Card includes positive and negative controls for each patient sample.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9AF3A-506C-4F13-ADDC-DF1E5DEF115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7TBN5VZUGLZU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7TBN5VZUGLZU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309/AJCP7TBN5VZUGLZU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309/AJCP7TBN5VZUGLZU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135, Issue 3, March 2011, Pages 442–447,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https://doi.org/10.1309/AJCP7TBN5VZUGLZU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Individual squamous cells coated with a layer of coccobacilli along the cell membranes (so-called clue cells)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540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135, Issue 3, March 2011, Pages 442–447,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https://doi.org/10.1309/AJCP7TBN5VZUGLZU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2 </a:t>
            </a:r>
            <a:r>
              <a:rPr lang="en-US" altLang="en-US" b="0"/>
              <a:t>Pseudohyphae characteristic of Candida species formed by elongated budding hyphae with constrictions along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081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135, Issue 3, March 2011, Pages 442–447,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https://doi.org/10.1309/AJCP7TBN5VZUGLZU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3 </a:t>
            </a:r>
            <a:r>
              <a:rPr lang="en-US" altLang="en-US" b="0"/>
              <a:t>Trichomonas vaginalis (Papanicolaou, ×400). Pearshaped, 15- to 30-μm structures with a centrally located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0945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135, Issue 3, March 2011, Pages 442–447,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https://doi.org/10.1309/AJCP7TBN5VZUGLZU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4 </a:t>
            </a:r>
            <a:r>
              <a:rPr lang="en-US" altLang="en-US" b="0"/>
              <a:t>Affirm VPIII Probe Analysis Card for 2 patient samples. The Probe Analysis Card on top is visually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36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Image 1 Individual squamous cells coated with a layer of coccobacilli along the cell membranes (so-called clue cells) ...</vt:lpstr>
      <vt:lpstr>Image 2 Pseudohyphae characteristic of Candida species formed by elongated budding hyphae with constrictions along ...</vt:lpstr>
      <vt:lpstr>Image 3 Trichomonas vaginalis (Papanicolaou, ×400). Pearshaped, 15- to 30-μm structures with a centrally located ...</vt:lpstr>
      <vt:lpstr>Image 4 Affirm VPIII Probe Analysis Card for 2 patient samples. The Probe Analysis Card on top is visually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2024-04-27T05:06:02Z</dcterms:modified>
</cp:coreProperties>
</file>