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C37963A-A2CF-47BB-A290-E958557D63C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9DE652D-C02E-4112-9DAF-84752F1EB9B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13. </a:t>
            </a:r>
            <a:r>
              <a:rPr lang="en-US" altLang="en-US">
                <a:latin typeface="Arial" pitchFamily="34" charset="0"/>
                <a:ea typeface="Arial" pitchFamily="34" charset="0"/>
              </a:rPr>
              <a:t> Context-dependent signaling of orientation in V1 and V2. (a) Matching orientation domains in V1 and V2 are co-activated by real horizontal contours (above). With illusory horizontal contours (below), V2 horizontal orientation domains are activated and V1 horizontal orientation domains relatively suppressed. Thus, these V1/V2 horizontal orientation domains that are functionally coupled during real contour processing become uncoupled during illusory contour processing. (b) Change in balance of orientation activation in V1 may be due to feedback from V2. During illusory contour processing, such feedback could directly or indirectly cause a suppression of horizontal domains in V1 and/or an enhancement of orientations away from horizontal.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704A8E-7BB5-4AB5-A380-BCB4849FC9E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1.7.64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11, Issue 7, July 2001, Pages 648–665, </a:t>
            </a:r>
            <a:r>
              <a:rPr lang="en-US" altLang="en-US" sz="1000">
                <a:solidFill>
                  <a:srgbClr val="333333"/>
                </a:solidFill>
                <a:hlinkClick r:id="rId3"/>
              </a:rPr>
              <a:t>https://doi.org/10.1093/cercor/11.7.648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13. </a:t>
            </a:r>
            <a:r>
              <a:rPr lang="en-US" altLang="en-US" b="0"/>
              <a:t>Context-dependent signaling of orientation in V1 and V2. (a) Matching orientation domains in V1 and V2 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13. Context-dependent signaling of orientation in V1 and V2. (a) Matching orientation domains in V1 and V2 are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2024-04-26T14:53:52Z</dcterms:modified>
</cp:coreProperties>
</file>