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3C8F92-A77C-4954-BD4A-87F15035AC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DF84B5-817C-4991-90CA-57B23831E9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α-adrenergic receptor blockade on haemodynamic responses to graded treadmill exercise in chronically instrumented swine in the presence of β-adrenergic receptor blockade. Data points were obtained at rest [lying (0L) and standing (0S)] and during five levels of exercise after administration of propranolol (0.5 mg/kg i.v.) and after propranolol (0.2 mg/kg i.v.) and phentolamine (1 mg/kg i.v.). LV=left ventricle; PA=pulmonary artery; LA=left atrium. Data are expressed as the mean±S.E.M.; n=9, except for mean LA pressure and pulmonary vascular resistance (n=3); *P≤0.05 vs. rest (lying), †P≤0.05 vs. propranolol at the corresponding time point.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C5D54-E411-4A26-B9E8-398A31D559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102-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39, Issue 2, August 1998, Pages 459–474,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https://doi.org/10.1016/S0008-6363(98)00102-3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Effects of α-adrenergic receptor blockade on haemodynamic responses to graded treadmill exercise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Effects of α-adrenergic receptor blockade on haemodynamic responses to graded treadmill exercise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2024-04-27T00:05:15Z</dcterms:modified>
</cp:coreProperties>
</file>