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03677-E0A3-4EDA-B8A5-05E99E77E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B6E9C-7425-45F3-86F1-759A1BA54E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A5099-851F-4D59-AD46-F77B2BFE1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2024-05-01T22:06:10Z</dcterms:modified>
</cp:coreProperties>
</file>