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419F5-9D66-4C03-9441-8691B43A79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DAACA1-1FE5-4FFD-818B-73EC1AD8B7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A89EC6-C06D-4C6D-8D65-13EF975FE4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2024-04-27T04:40:55Z</dcterms:modified>
</cp:coreProperties>
</file>