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34E96-0088-4BCF-8E4B-E1D3AB779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BE584-9C63-494B-8DB6-3582745D9D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ELISA values for IgG anti-H. influenzae antibodies (A), IgM anti-H. influenzae antibodies (B) and IgA anti-H. influenzae antibodies (C). GBS = Guillain–Barré syndrome; NC = normal controls; OND = other neurological diseases (multiple sclerosis and ALS). Dashed lines show cut-off values (3 SD above the mean value for normal controls).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32692-FD77-4358-B9FC-EF55334FF5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study of IgG anti-H. influenzae antibody titre in the anti-H. influenzae-positive Guillain–Barré syndrome patients. Data for five of the six patients are shown (the serum of the sixth patient was not sampled sequentially after 2 weeks).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32692-FD77-4358-B9FC-EF55334FF5C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Reactivity of serum antibodies against the purified H. influenzae LPS in H. influenzae-positive Guillain–Barré syndrome patients, one CMV-positive Guillain–Barré syndrome patient [CMV(+)] and one C. jejuni-positive Guillain–Barré syndrome patient [C. jejuni(+)].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32692-FD77-4358-B9FC-EF55334FF5C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0.2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123.10.2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123.10.2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2171–2178,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ELISA values for IgG anti-H. influenzae antibodies (A), IgM anti-H. influenzae antibodies (B) and IgA anti-H.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2171–2178,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Longitudinal study of IgG anti-H. influenzae antibody titre in the anti-H. influenzae-positive Guillain–Barré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2171–2178,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Reactivity of serum antibodies against the purified H. influenzae LPS in H. influenzae-positive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ELISA values for IgG anti-H. influenzae antibodies (A), IgM anti-H. influenzae antibodies (B) and IgA anti-H. ...</vt:lpstr>
      <vt:lpstr>Fig. 2 Longitudinal study of IgG anti-H. influenzae antibody titre in the anti-H. influenzae-positive Guillain–Barré ...</vt:lpstr>
      <vt:lpstr>Fig. 3 Reactivity of serum antibodies against the purified H. influenzae LPS in H. influenzae-positive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2024-04-27T02:45:08Z</dcterms:modified>
</cp:coreProperties>
</file>