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97EDE-8E3F-41A5-86CC-7DD73EE690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95443-2B36-46AC-BF7F-9CCDE490F3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Sequencing projects across top sequencing centers. Comparison of the total number of GOLD Sequencing Projects and corresponding unique Organisms (in terms of genus and species names) per sequencing center. Color of the bars represent each sequencing center as shown in the legend. Unique Organisms are defined as unique species names.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Nucleic Acids Research 2016.This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C69B5C-1B3A-4536-B489-E1982C83BB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9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45, Issue D1, January 2017, Pages D446–D456, </a:t>
            </a:r>
            <a:r>
              <a:rPr lang="en-US" altLang="en-US" sz="1000">
                <a:solidFill>
                  <a:srgbClr val="333333"/>
                </a:solidFill>
                <a:hlinkClick r:id="rId3"/>
              </a:rPr>
              <a:t>https://doi.org/10.1093/nar/gkw992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Sequencing projects across top sequencing centers. Comparison of the total number of GOLD Sequencing Projects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Sequencing projects across top sequencing centers. Comparison of the total number of GOLD Sequencing Projects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2024-04-26T12:08:00Z</dcterms:modified>
</cp:coreProperties>
</file>