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348FB9-ACA6-4986-9167-7D0967AC9C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C2B82-36CF-4DD3-ADEB-59E96D9C47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1D2232-5F0D-4257-B7C0-7B49A5C4F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2024-04-26T17:17:28Z</dcterms:modified>
</cp:coreProperties>
</file>