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40322-44AD-45B0-9891-667AC9B06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E105D-0FD7-45ED-8B4D-016FB48319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I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False-Positive Results for Amphetamine Immunoassays
Structures of methamphetamine, imipramine and diazepam (top) along with cross-reacting compounds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AF08A-BBF1-4E6D-8AC4-34EB372580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Structures of THC, morphine and PCP (top) along with cross-reacting compounds (bottom).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AF08A-BBF1-4E6D-8AC4-34EB372580E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u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t/bku07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38, Issue 7, September 2014, Pages 387–396,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https://doi.org/10.1093/jat/bku075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I </a:t>
            </a:r>
            <a:r>
              <a:rPr lang="en-US" altLang="en-US" b="0"/>
              <a:t>False-Positive Results for Amphetamine Immunoassays
Structures of methamphetamine, imipramine and diazepam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5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38, Issue 7, September 2014, Pages 387–396,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https://doi.org/10.1093/jat/bku075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Structures of THC, morphine and PCP (top) along with cross-reacting compounds (bottom).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5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 I False-Positive Results for Amphetamine Immunoassays
Structures of methamphetamine, imipramine and diazepam ...</vt:lpstr>
      <vt:lpstr>Figure 2. Structures of THC, morphine and PCP (top) along with cross-reacting compounds (bottom).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2024-04-26T01:05:21Z</dcterms:modified>
</cp:coreProperties>
</file>