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48584-3687-4004-9C40-2647CAF8B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6F62A-A4B1-406C-8E43-02F6778A1C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 Structure at Midpoint (Wave 3)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National Association of Social Workers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9A7B1-69C9-4668-9090-BAA635D9CE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wr/sv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Work Res</a:t>
            </a:r>
            <a:r>
              <a:rPr lang="en-US" altLang="en-US" sz="1000">
                <a:solidFill>
                  <a:srgbClr val="333333"/>
                </a:solidFill>
              </a:rPr>
              <a:t>, Volume 37, Issue 4, December 2013, Pages 349–359,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https://doi.org/10.1093/swr/svt028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Factor Structure at Midpoint (Wave 3)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93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Factor Structure at Midpoint (Wave 3)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2024-04-27T05:05:58Z</dcterms:modified>
</cp:coreProperties>
</file>