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805A49-49DF-439C-9EE7-AA32811397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392CD4-9E0A-4F02-877A-F97A27A7D2D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AD9BE2-AF9D-44A5-A3BC-7A81346E23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2024-04-26T06:19:42Z</dcterms:modified>
</cp:coreProperties>
</file>