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5421E-9BA1-4115-90F0-29E061D80A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4D0B2-801F-4E09-B334-E1D28EA4C7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Smoothed Marmousi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17BC6-5527-462F-94EB-7CF37DC9D0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ji/ggu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197, Issue 2, May 2014, Pages 975–986,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https://doi.org/10.1093/gji/ggu025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Smoothed Marmousi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Smoothed Marmousi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2024-04-26T10:45:00Z</dcterms:modified>
</cp:coreProperties>
</file>