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B4F63-913E-429D-B472-E0089764C2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774FE-B63E-4788-A44F-B1F0962AB4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Selective knockdown and pharmacological inhibition of P2X7R increases the longevity of TNAP-/- mice. PLP but not PL decreases the response to Bz-ATP of P2X7EGFP cells from dentate gyrus. (A) Survival of TNAP-/- mice (black; n = 5) and TNAP-/-; P2X7R-/- mice (grey; n = 10). The log-rank test was used to compare survival between groups. (B) Representative patch-clamp recordings illustrating current responses to 100 μM Bz-ATP in EGFP-positive neurons placed in dentate gyrus from P2X7EGFP mice in the absence (vehicle) or the presence of 300 μM PLP or PL. (C) Graph indicates the quantification of patch-clamp recordings showing a significant decrease in the response to Bz-ATP when the slices are pre-treated with PLP (n ≥ 3 mice at P9; cells ≥ 6 per mouse), but not with PL (n ≥ 3 mice at P9; cells ≥ 5 per mouse). **P &lt; 0.01 between pharmacological pre-treatment and the corresponding vehicle using one-way ANOVA followed by Tukeýs multiple comparison test. Data in bar graphs depict mean ± s.e.m.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1046F-0695-4195-B0DE-1E3E8CE174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19, 1 October 2016, Pages 4143–4156,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Selective knockdown and pharmacological inhibition of P2X7R increases the longevity of TNAP-/- mice. PLP but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Selective knockdown and pharmacological inhibition of P2X7R increases the longevity of TNAP-/- mice. PLP but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2024-04-26T23:37:57Z</dcterms:modified>
</cp:coreProperties>
</file>