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A210B-1E2D-4721-A959-EA518264A6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ACF1E2-C6CB-4BC2-B5F1-E72C9D6355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A510A-E564-4CD7-BC0E-3320F8BAB9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2024-04-26T07:46:19Z</dcterms:modified>
</cp:coreProperties>
</file>