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1EB02-0E36-4E7D-B99D-21851A653F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9A0DF-9AFE-46D3-B56B-A773F02165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Emergent analysis discussed in focus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ERA-EDTA.This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658FE-7B7F-464C-B8CC-670B6496A9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kj/sfw1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10, Issue 3, June 2017, Pages 419–424,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https://doi.org/10.1093/ckj/sfw151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Emergent analysis discussed in focus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48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Emergent analysis discussed in focus groups.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2024-04-26T12:17:54Z</dcterms:modified>
</cp:coreProperties>
</file>