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DDB91-33EB-44AB-8D17-A2DA66699C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18A7A-4939-40BC-A26A-ED08EF8465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An illustration of the RFM model. (B) An example ribosomal density profile of the ribosomal protein RP51B (YDR447C)—an output of RFMapp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0F8BE-8708-410B-BF03-894893A445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s1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28, Issue 12, June 2012, Pages 1663–1664,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https://doi.org/10.1093/bioinformatics/bts185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An illustration of the RFM model. (B) An example ribosomal density profile of the ribosomal protein RP51B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77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(A) An illustration of the RFM model. (B) An example ribosomal density profile of the ribosomal protein RP51B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2024-04-26T23:59:43Z</dcterms:modified>
</cp:coreProperties>
</file>