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893116-DFE3-4E39-AD27-9AE751C14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C7A99-1BFB-40FA-B0BC-EC70D4AA4E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Scattergrams depicting correlations between normalized rCBF rates in PAG and temporal lobe regions. Normalized rCBF rates were extracted from individual PET scans at coordinates specified in the covariance analyses (results summarized Tables 3 and 4 and Fig. 2). A negative correlation between activity in the PAG (x = −8, y = −28, z = −4) and the left primary auditory cortex (x = −56, y = −26, z = 12) (r = −0.65, see Table 3, Fig. 3) is seen during voiced speech (a). No significant relationship between activity in these regions is evident during whispered speech (b). A positive correlation between activity in the anterior MTG (x = −50, y = −16, z = −16) and the PAG (x = −12, y = −32, z = −4) (r = 0.59, see Table 4) is seen during voiced speech (c). Again, no significant relationship between activity in these regions is observed during whispered speech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06329-3E89-4641-AC72-4EF59B91E7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Scattergrams depicting correlations between normalized rCBF rates in PAG and temporal lobe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Scattergrams depicting correlations between normalized rCBF rates in PAG and temporal lobe regions.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2024-04-26T16:05:24Z</dcterms:modified>
</cp:coreProperties>
</file>