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704441-3B35-49BB-965D-399A3D9255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1C7B72-DEB4-4A75-B747-8331352B95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NIH Toolbox Pattern Comparison Processing Speed Test scores by age (scaled score ±2 standard error).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4A917C-26CF-4092-B8A7-BE596E1CB9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v0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30, Issue 5, August 2015, Pages 359–368,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https://doi.org/10.1093/arclin/acv031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The NIH Toolbox Pattern Comparison Processing Speed Test scores by age (scaled score ±2 standard error).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3. The NIH Toolbox Pattern Comparison Processing Speed Test scores by age (scaled score ±2 standard error).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2024-04-26T06:48:05Z</dcterms:modified>
</cp:coreProperties>
</file>