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8E18E-31B4-478A-8C0A-35F6C145D9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2492A-E171-44AA-A4C1-19015CB81D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Economic determinants for critically ill patients with catheter-related bloodstream infection (n = 176) and for matched control patients (n = 315). Black bars represent patients with catheter-related bloodstream infection, and gray bars represent matched control patients. Values are expressed as medians, and excesses are calculated by subtracting the median value for the control subjects from the median value for the patients with catheter-related bloodstream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F9E60-CA17-411E-9B6A-D08B159F60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78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Economic determinants for critically ill patients with catheter-related bloodstream infection (n = 176)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Economic determinants for critically ill patients with catheter-related bloodstream infection (n = 176)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2024-04-26T08:48:04Z</dcterms:modified>
</cp:coreProperties>
</file>