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F09CEB-E08C-4C62-A0C1-05ACD37E65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99F600-1908-4439-8DD9-AB263B5A99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Distance of the intergenic REP sequences to the beginning and to the end of a gene. Each intergenic space is limited by two genes. The orientation of these genes determines a START codon or a STOP codon as the limit of each extreme of the intergenic space. For each intergenic REP sequence we analysed its distance to the limits of the intergenic space to generate two sets of data: (i) distances of REP sequences to STOP codons limiting its intergenic space (829 distances); and (ii) distances of REP sequences to START codons limiting its intergenic space (424 distances). The frequency distribution of both data sets is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52B0EE-D359-4CBF-8813-2ED9701D91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8.18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8, 15 April 2002, Pages 1826–1833, </a:t>
            </a:r>
            <a:r>
              <a:rPr lang="en-US" altLang="en-US" sz="1000">
                <a:solidFill>
                  <a:srgbClr val="333333"/>
                </a:solidFill>
                <a:hlinkClick r:id="rId3"/>
              </a:rPr>
              <a:t>https://doi.org/10.1093/nar/30.8.1826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Distance of the intergenic REP sequences to the beginning and to the end of a gene. Each intergenic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Distance of the intergenic REP sequences to the beginning and to the end of a gene. Each intergenic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2024-04-26T18:01:04Z</dcterms:modified>
</cp:coreProperties>
</file>