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92675-F93A-4CA1-9574-A18B319D7F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4C8EF-4763-4DE8-8C0E-252A01AB05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showing an example of electrode penetration and neurons labeled with biocytin by diffusion or iontophoresis. (A) Array of pyramidal neurons (arrows) labeled by a single penetration (arrowhead). Cells 1 and 2 were recorded for less than 5 min and cell 3 was recorded for 25 min. (B) Pyramidal neuron recorded for 32 min and then injected iontophoretically with biocytin for ∼5 min. Scale bar: 190 μm for (A) and 100 μm for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16AB9-3970-49FD-BD41-3B41AAE08B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1079–1091,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Photomicrographs showing an example of electrode penetration and neurons labeled with biocytin by diffusion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Photomicrographs showing an example of electrode penetration and neurons labeled with biocytin by diffusion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2024-04-26T11:29:23Z</dcterms:modified>
</cp:coreProperties>
</file>