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F2BEF32-1735-4972-8745-F88869669EA8}"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2B6F3A2-E61B-4465-B8CB-8818AFC5CBA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5. (A) Temporal change of population vectors along the 180° trial of the ODR task. All population vectors were in the same direction as the visual cue. Population vectors were calculated using the activities of 121 neurons during the 250 ms time-window that was moved in 50 ms time-steps from the onset of the visual cue until the end of the response period. (B) Temporal changes of the difference between the directions of population vectors and the cue directions in the ODR task. Each data point represents the mean difference and its standard error between the direction of the population vector and the cue direction. The mean differences were close to 0° throughout the delay period.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A149CAC-7D0D-41DD-8852-470D5B4C58F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9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12, December 2004, Pages 1328–1339, </a:t>
            </a:r>
            <a:r>
              <a:rPr lang="en-US" altLang="en-US" sz="1000">
                <a:solidFill>
                  <a:srgbClr val="333333"/>
                </a:solidFill>
                <a:hlinkClick r:id="rId3"/>
              </a:rPr>
              <a:t>https://doi.org/10.1093/cercor/bhh093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5. (A) Temporal change of population vectors along the 180° trial of the ODR task. All population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5. (A) Temporal change of population vectors along the 180° trial of the ODR task. All population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2024-09-19T03:54:57Z</dcterms:modified>
</cp:coreProperties>
</file>