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4CE7B-81A3-4563-A985-057556086E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22D74-457A-4C7C-BB0B-B5D15FA561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1A8B7-1C8C-45D9-BF68-53108A981C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2024-04-26T09:28:41Z</dcterms:modified>
</cp:coreProperties>
</file>