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4E024-BB89-47E1-80D1-5C8B802E0E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45A85-58F8-47B0-B15F-8FA7E03289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Arrangement of NIRS probes and Experimental paradigm. (A) In each trial, one of 2 syllables (/ba/ or /pa/, 250 ms) was repeated 10 times (total duration 5 s) with 15-s rest period. Although the same syllable was repeatedly presented in the habituation phase, the test phase of the control group, and the Post-test phase (white bar), the other syllable was presented in the test phase of the experimental group (black bar). The habituation phase was divided into 3 epochs of 5 trials: Hab1, Hab2, and Hab3. (B) Measurement channels were placed over the bilateral temporal and prefrontal regions of the infant subjects. The distance between adjacent incident and detection positions was set at 2 cm. T3 and T4 were located 1 cm below channel 45 and 9,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2E75F-796A-4624-8DA2-2E377D273B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455–463,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Arrangement of NIRS probes and Experimental paradigm. (A) In each trial, one of 2 syllables (/ba/ or /pa/,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Arrangement of NIRS probes and Experimental paradigm. (A) In each trial, one of 2 syllables (/ba/ or /pa/,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2024-04-26T14:44:33Z</dcterms:modified>
</cp:coreProperties>
</file>