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35DAA-FBFB-4926-8C6F-D919169FF4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1127F-330F-400B-B7FB-6F3D3859B0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power of LFPs in the frequency range of 8–20 Hz reversely correlate with that in the frequency ranges of 30–60 Hz (A, n = 24, r = 0.44, P &lt; 0.05) and 60–90 Hz (B, n = 24, r = 0.47, P &lt; 0.05) during involuntary hypertonic spasms. (Open cirlce), generalized dystonia; (Filled circle), cervical dystonia.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7D354F-C810-4C22-AFDB-59C0A86687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6, June 2008, Pages 1562–1573,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power of LFPs in the frequency range of 8–20 Hz reversely correlate with that in the frequency ranges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The power of LFPs in the frequency range of 8–20 Hz reversely correlate with that in the frequency ranges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2024-04-27T01:12:49Z</dcterms:modified>
</cp:coreProperties>
</file>