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5C3013-18FD-4571-B06E-1D4C539C801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DDE655-F41C-4B21-ABC1-6A7E04DF824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3. Blockade of the 5-HT-induced excitations in putative GABAergic neurons by the 5-HT3 antagonists ondansetron and tropisetron. (A) Raster display and PSTHs of a neuron in basal conditions and after the administration of ondansetron (0.5–2 mg/kg i.v. cumulative doses; injection time shown by arrows in the raster display). Note the complete suppression of the DR-induced orthodromic excitation by ondansetron. Each PSTH corresponds to 200 triggers; bin size 4 ms. (B) Raster display and PSTHs of a neuron in basal conditions and after the administration of tropisetron (0.5–1 mg/kg i.v. cumulative doses; injection times shown by arrows in the raster display). Note the marked suppression of the DR-induced orthodromic excitation induced by tropisetron. Each PSTH corresponds to 100 triggers; bin size 4 ms. The brackets denote the times in the raster displays at which PSTH have been constructed. x-axis units are in seconds.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9AD12F-F91E-40DC-9F82-CA76634FBB0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9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12, December 2004, Pages 1365–1375,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3. Blockade of the 5-HT-induced excitations in putative GABAergic neurons by the 5-HT</a:t>
            </a:r>
            <a:r>
              <a:rPr lang="en-US" altLang="en-US" b="0" baseline="-25000"/>
              <a:t>3</a:t>
            </a:r>
            <a:r>
              <a:rPr lang="en-US" altLang="en-US" b="0"/>
              <a:t>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3. Blockade of the 5-HT-induced excitations in putative GABAergic neurons by the 5-HT3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2024-04-26T16:20:21Z</dcterms:modified>
</cp:coreProperties>
</file>