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975CE-1EE8-4081-8F90-0F533A76A3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2ECD1-3842-41CE-8C03-20D6C7CEC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Cost-effectiveness acceptability curve for combined oral and topical mesalazine compared with oral mesalazine based on willingness-to-pay (WTP) threshold from £0 to £20,000 in base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251D9-2C96-4F23-81A9-4BFC5FCB1D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9.02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3, Issue 3, September 2009, Pages 168–174,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https://doi.org/10.1016/j.crohns.2009.02.005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Cost-effectiveness acceptability curve for combined oral and topical mesalazine compared with oral mesalazine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59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Cost-effectiveness acceptability curve for combined oral and topical mesalazine compared with oral mesalazine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2024-04-26T23:10:10Z</dcterms:modified>
</cp:coreProperties>
</file>