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4815B-C22E-4CCD-90E2-DF0A8C9DB0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5CEAB9-61EA-4D57-ACC6-4A20CFA43C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High-magnification photomicrographs showing morphology of labeled axons following DiI (A–D) and BDA (E, F) injections. (A–C) Synaptic-like boutons on short branches resembling terminals. (D, E) Axonal varicosities resembling en passant boutons. (F) Collateral branchings.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951802-1A47-425E-B705-A7D3A227C6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2949–2960,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High-magnification photomicrographs showing morphology of labeled axons following DiI (A–D) and BDA (E, F)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High-magnification photomicrographs showing morphology of labeled axons following DiI (A–D) and BDA (E, F)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2024-04-26T23:16:22Z</dcterms:modified>
</cp:coreProperties>
</file>