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AD2E14-C5AA-43F8-B7C9-73CFB085C7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358E6-0ABB-410F-B1EA-19DD2DC8E1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Reconstruction of the labeled cell bodies in CB-6. Color codes, contours, and abbreviations are as described in Figure 4. However, note that the location of the different tracers within M1 varies from one animal to another. Furthermore, in this animal, the location of the medial border of the hand representation was estimated. Scale bar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AA120-3364-42ED-9635-A93B9822A9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3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1747–1761, </a:t>
            </a:r>
            <a:r>
              <a:rPr lang="en-US" altLang="en-US" sz="1000">
                <a:solidFill>
                  <a:srgbClr val="333333"/>
                </a:solidFill>
                <a:hlinkClick r:id="rId3"/>
              </a:rPr>
              <a:t>https://doi.org/10.1093/cercor/bhv324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Reconstruction of the labeled cell bodies in CB-6. Color codes, contours, and abbreviations are as described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Reconstruction of the labeled cell bodies in CB-6. Color codes, contours, and abbreviations are as described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2024-04-26T04:05:42Z</dcterms:modified>
</cp:coreProperties>
</file>