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0AA48-DAEF-4537-A96E-B275AFF89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852D3-CD33-48AA-BC1E-58587F1E79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03604-C850-4C37-AF94-EBE7FA18AC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2024-04-26T19:46:40Z</dcterms:modified>
</cp:coreProperties>
</file>