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ACB93-305D-4AE7-B6B5-3C4AAE2DE0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1074F-8DAA-48FA-A1A9-5EC26FE2FF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1 and 2. Within-pair comparisons. Grand average response-locked waveforms at FCz (negative polarity is plotted upward). Asymmetric patterns, with the ERN being greater for the error-response representation associated with greater information. To the right are topographic maps of error ERPs (dominant effector on top). ERN maps show the mean amplitude between −20 and 80 ms, early Pe maps show the mean amplitude between 80 and 180 ms, and late Pe maps show the mean amplitude between 300 and 400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FBDE1-D7F2-493D-86E6-F1E5CF0518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414–425,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Studies 1 and 2. Within-pair comparisons. Grand average response-locked waveforms at FCz (negative polarity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Studies 1 and 2. Within-pair comparisons. Grand average response-locked waveforms at FCz (negative polarity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2024-09-20T21:42:47Z</dcterms:modified>
</cp:coreProperties>
</file>