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ED31ED-F30F-48A6-B29E-A6A941C3DC4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9D3ACC-F7ED-4296-93AF-3415B56C1D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Studies 1 and 2. Within-pair comparisons. Grand average response-locked waveforms at FCz (negative polarity is plotted upward). Asymmetric patterns, with the ERN being greater for the error-response representation associated with greater information. To the right are topographic maps of error ERPs (dominant effector on top). ERN maps show the mean amplitude between −20 and 80 ms, early Pe maps show the mean amplitude between 80 and 180 ms, and late Pe maps show the mean amplitude between 300 and 400 ms.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7FA0DE-EC0C-452E-B3D8-60D4A7A15B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2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2, February 2014, Pages 414–425,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Studies 1 and 2. Within-pair comparisons. Grand average response-locked waveforms at FCz (negative polarity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Studies 1 and 2. Within-pair comparisons. Grand average response-locked waveforms at FCz (negative polarity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2024-09-19T06:22:21Z</dcterms:modified>
</cp:coreProperties>
</file>